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+SvnIAdHipD+QJa8NSfzpi==&#10;" textCheckSum="" shapeId="60432" ver="1"/>
</file>