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MlfJdPJ5hGEUipmi00Hq0E==&#10;" textCheckSum="mOrsI+==&#10;" shapeId="30725" fHybridRaster="0" ver="1"/>
</file>

<file path=drs/shapexml.xml><?xml version="1.0" encoding="utf-8"?>
<p:sp xmlns:p="http://schemas.openxmlformats.org/presentationml/2006/main">
  <p:nvSpPr>
    <p:cNvPr id="30725" name="Text Box 5"/>
    <p:cNvSpPr txBox="1">
      <a:spLocks xmlns:a="http://schemas.openxmlformats.org/drawingml/2006/main" noChangeArrowheads="1"/>
    </p:cNvSpPr>
    <p:nvPr/>
  </p:nvSpPr>
  <p:spPr bwMode="auto">
    <a:xfrm xmlns:a="http://schemas.openxmlformats.org/drawingml/2006/main">
      <a:off x="5718175" y="6389688"/>
      <a:ext cx="3425825" cy="457200"/>
    </a:xfrm>
    <a:prstGeom xmlns:a="http://schemas.openxmlformats.org/drawingml/2006/main" prst="rect">
      <a:avLst/>
    </a:prstGeom>
    <a:noFill xmlns:a="http://schemas.openxmlformats.org/drawingml/2006/main"/>
    <a:ln xmlns:a="http://schemas.openxmlformats.org/drawingml/2006/main" w="9525">
      <a:noFill/>
      <a:miter lim="800000"/>
      <a:headEnd/>
      <a:tailEnd/>
    </a:ln>
    <a:effectLst xmlns:a="http://schemas.openxmlformats.org/drawingml/2006/main"/>
  </p:spPr>
  <p:txBody>
    <a:bodyPr xmlns:a="http://schemas.openxmlformats.org/drawingml/2006/main">
      <a:spAutoFit/>
    </a:bodyPr>
    <a:lstStyle xmlns:a="http://schemas.openxmlformats.org/drawingml/2006/main"/>
    <a:p xmlns:a="http://schemas.openxmlformats.org/drawingml/2006/main">
      <a:pPr marL="0" marR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r>
        <a:rPr kumimoji="0" lang="nl-NL" sz="2000" b="0" i="0" u="none" strike="noStrike" kern="1200" cap="none" spc="0" normalizeH="0" baseline="0" noProof="0">
          <a:ln>
            <a:noFill/>
          </a:ln>
          <a:solidFill>
            <a:srgbClr val="CCFF33"/>
          </a:solidFill>
          <a:effectLst>
            <a:outerShdw blurRad="38100" dist="38100" dir="2700000" algn="tl">
              <a:srgbClr val="C0C0C0"/>
            </a:outerShdw>
          </a:effectLst>
          <a:uLnTx/>
          <a:uFillTx/>
          <a:latin typeface="Comic Sans MS" pitchFamily="66" charset="0"/>
          <a:ea typeface="+mn-ea"/>
          <a:cs typeface="+mn-cs"/>
        </a:rPr>
        <a:t>    </a:t>
      </a:r>
      <a:r>
        <a:rPr kumimoji="0" lang="nl-NL" sz="2400" b="0" i="0" u="none" strike="noStrike" kern="1200" cap="none" spc="0" normalizeH="0" baseline="0" noProof="0">
          <a:ln>
            <a:noFill/>
          </a:ln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uLnTx/>
          <a:uFillTx/>
          <a:latin typeface="Comic Sans MS" pitchFamily="66" charset="0"/>
          <a:ea typeface="+mn-ea"/>
          <a:cs typeface="+mn-cs"/>
        </a:rPr>
        <a:t> ___ __ __ __ _______ </a:t>
      </a:r>
      <a:r>
        <a:rPr kumimoji="0" lang="nl-NL" sz="1800" b="0" i="0" u="none" strike="noStrike" kern="1200" cap="none" spc="0" normalizeH="0" baseline="0" noProof="0">
          <a:ln>
            <a:noFill/>
          </a:ln>
          <a:solidFill>
            <a:srgbClr val="FF9900"/>
          </a:solidFill>
          <a:effectLst>
            <a:outerShdw blurRad="38100" dist="38100" dir="2700000" algn="tl">
              <a:srgbClr val="C0C0C0"/>
            </a:outerShdw>
          </a:effectLst>
          <a:uLnTx/>
          <a:uFillTx/>
          <a:latin typeface="Comic Sans MS" pitchFamily="66" charset="0"/>
          <a:ea typeface="+mn-ea"/>
          <a:cs typeface="+mn-cs"/>
        </a:rPr>
        <a:t>      </a:t>
      </a:r>
    </a:p>
  </p:txBody>
</p:sp>
</file>